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64" r:id="rId2"/>
    <p:sldId id="474" r:id="rId3"/>
    <p:sldId id="475" r:id="rId4"/>
    <p:sldId id="476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gner-Tannhäuser (08.05.2022)" id="{EB5F4D82-2B0F-44DD-A366-24D30E966A5A}">
          <p14:sldIdLst>
            <p14:sldId id="364"/>
            <p14:sldId id="474"/>
            <p14:sldId id="475"/>
            <p14:sldId id="476"/>
          </p14:sldIdLst>
        </p14:section>
        <p14:section name="Default Section" id="{635FEAD0-1B8A-A64C-86CC-F4E0FAF83E5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2B51F39-86E3-8BF6-F671-8FB8DB26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, Person, Gruppe, Personen enthält.&#10;&#10;Automatisch generierte Beschreibung">
            <a:extLst>
              <a:ext uri="{FF2B5EF4-FFF2-40B4-BE49-F238E27FC236}">
                <a16:creationId xmlns:a16="http://schemas.microsoft.com/office/drawing/2014/main" id="{6393AC5B-9F04-EF09-29BC-25D4F36E7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r="2419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Text, Natur enthält.&#10;&#10;Automatisch generierte Beschreibung">
            <a:extLst>
              <a:ext uri="{FF2B5EF4-FFF2-40B4-BE49-F238E27FC236}">
                <a16:creationId xmlns:a16="http://schemas.microsoft.com/office/drawing/2014/main" id="{1C896921-30F1-76EE-7A9C-2F5B860662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D6BEB61-2D12-7A76-4C92-12679539E5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r="20975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514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F7A98B0-DDE3-143E-4BCC-B731D05F4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4" r="-1" b="9539"/>
          <a:stretch/>
        </p:blipFill>
        <p:spPr>
          <a:xfrm>
            <a:off x="2164738" y="-1"/>
            <a:ext cx="7740059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pic>
        <p:nvPicPr>
          <p:cNvPr id="7" name="Grafik 6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A7246EB-E09D-BCFA-D5FB-68B345FA9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8" r="3" b="3"/>
          <a:stretch/>
        </p:blipFill>
        <p:spPr>
          <a:xfrm>
            <a:off x="2161799" y="3452815"/>
            <a:ext cx="7744201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305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Baum, draußen, Pflanze, Wald enthält.&#10;&#10;Automatisch generierte Beschreibung">
            <a:extLst>
              <a:ext uri="{FF2B5EF4-FFF2-40B4-BE49-F238E27FC236}">
                <a16:creationId xmlns:a16="http://schemas.microsoft.com/office/drawing/2014/main" id="{021274F8-0C64-5883-924F-9FC225CC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r="1" b="1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2023-10-08T09:31:53Z</dcterms:modified>
</cp:coreProperties>
</file>